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59" r:id="rId4"/>
    <p:sldId id="257" r:id="rId5"/>
    <p:sldId id="260" r:id="rId6"/>
    <p:sldId id="261" r:id="rId7"/>
    <p:sldId id="262" r:id="rId8"/>
    <p:sldId id="263" r:id="rId9"/>
    <p:sldId id="266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6" d="100"/>
          <a:sy n="66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7B7D-593B-49F1-A7B9-8532A16BD928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5F8D-4419-4D19-B5DF-7DC4108E8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572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7B7D-593B-49F1-A7B9-8532A16BD928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5F8D-4419-4D19-B5DF-7DC4108E8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0908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7B7D-593B-49F1-A7B9-8532A16BD928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5F8D-4419-4D19-B5DF-7DC4108E8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48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7B7D-593B-49F1-A7B9-8532A16BD928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5F8D-4419-4D19-B5DF-7DC4108E8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875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7B7D-593B-49F1-A7B9-8532A16BD928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5F8D-4419-4D19-B5DF-7DC4108E8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4798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7B7D-593B-49F1-A7B9-8532A16BD928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5F8D-4419-4D19-B5DF-7DC4108E8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7704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7B7D-593B-49F1-A7B9-8532A16BD928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5F8D-4419-4D19-B5DF-7DC4108E8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64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7B7D-593B-49F1-A7B9-8532A16BD928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5F8D-4419-4D19-B5DF-7DC4108E8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466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7B7D-593B-49F1-A7B9-8532A16BD928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5F8D-4419-4D19-B5DF-7DC4108E8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956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7B7D-593B-49F1-A7B9-8532A16BD928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5F8D-4419-4D19-B5DF-7DC4108E8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4407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47B7D-593B-49F1-A7B9-8532A16BD928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BE5F8D-4419-4D19-B5DF-7DC4108E8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3605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47B7D-593B-49F1-A7B9-8532A16BD928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BE5F8D-4419-4D19-B5DF-7DC4108E86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639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7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61257"/>
            <a:ext cx="7968344" cy="641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2229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830" y="1524001"/>
            <a:ext cx="8755162" cy="2643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Ответственность за жизнь</a:t>
            </a:r>
          </a:p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 и здоровье детей несете</a:t>
            </a:r>
          </a:p>
          <a:p>
            <a:pPr algn="ctr"/>
            <a:r>
              <a:rPr lang="ru-RU" sz="5400" dirty="0" smtClean="0">
                <a:solidFill>
                  <a:srgbClr val="FF0000"/>
                </a:solidFill>
              </a:rPr>
              <a:t> </a:t>
            </a:r>
            <a:r>
              <a:rPr lang="ru-RU" sz="5400" dirty="0">
                <a:solidFill>
                  <a:srgbClr val="FF0000"/>
                </a:solidFill>
              </a:rPr>
              <a:t>В</a:t>
            </a:r>
            <a:r>
              <a:rPr lang="ru-RU" sz="5400" dirty="0" smtClean="0">
                <a:solidFill>
                  <a:srgbClr val="FF0000"/>
                </a:solidFill>
              </a:rPr>
              <a:t>ы - родители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267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12" y="1451864"/>
            <a:ext cx="8352973" cy="523801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07771" y="638629"/>
            <a:ext cx="7964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Рассказать о безопасном поведении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5171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0320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5713" y="261259"/>
            <a:ext cx="989568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Статистика выпадения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из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68" y="938365"/>
            <a:ext cx="6932437" cy="51921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960" y="938366"/>
            <a:ext cx="8298269" cy="5192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359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69256" y="566057"/>
            <a:ext cx="1046480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222222"/>
                </a:solidFill>
                <a:latin typeface="PTSans"/>
              </a:rPr>
              <a:t>Основные правила, соблюдение которых поможет сохранить жизнь и здоровье </a:t>
            </a:r>
            <a:r>
              <a:rPr lang="ru-RU" sz="2800" b="1" dirty="0" smtClean="0">
                <a:solidFill>
                  <a:srgbClr val="222222"/>
                </a:solidFill>
                <a:latin typeface="PTSans"/>
              </a:rPr>
              <a:t>детей</a:t>
            </a:r>
            <a:endParaRPr lang="ru-RU" sz="2800" b="1" dirty="0">
              <a:solidFill>
                <a:srgbClr val="222222"/>
              </a:solidFill>
              <a:latin typeface="PTSan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6031" y="2020231"/>
            <a:ext cx="6079937" cy="429648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95" y="1558627"/>
            <a:ext cx="3986593" cy="2989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4338" y="1799226"/>
            <a:ext cx="3257661" cy="19342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737" y="4012524"/>
            <a:ext cx="2967375" cy="22873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00" y="4662339"/>
            <a:ext cx="3331029" cy="208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384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685143" y="595086"/>
            <a:ext cx="709748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22222"/>
                </a:solidFill>
                <a:latin typeface="PTSans"/>
              </a:rPr>
              <a:t>Стандартные  деревянные рамы </a:t>
            </a:r>
            <a:endParaRPr lang="ru-RU" sz="2800" b="1" dirty="0">
              <a:solidFill>
                <a:srgbClr val="222222"/>
              </a:solidFill>
              <a:latin typeface="PTSans"/>
            </a:endParaRPr>
          </a:p>
        </p:txBody>
      </p:sp>
      <p:pic>
        <p:nvPicPr>
          <p:cNvPr id="1028" name="Picture 4" descr="C:\Users\Пользователь\Desktop\DelpKmAXUAAcz8F.jpg_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96" y="1185566"/>
            <a:ext cx="7982346" cy="3996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1319" y="1185566"/>
            <a:ext cx="4770845" cy="33358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565" y="4672115"/>
            <a:ext cx="3382556" cy="18669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155" y="4570979"/>
            <a:ext cx="3043372" cy="1968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40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172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2171" y="304800"/>
            <a:ext cx="99858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Металлопластиковые </a:t>
            </a:r>
            <a:r>
              <a:rPr lang="ru-RU" sz="32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окна и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москитные сетки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3509" y="1663414"/>
            <a:ext cx="7007971" cy="452392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310" y="1174476"/>
            <a:ext cx="5114378" cy="4048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08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15429" y="493486"/>
            <a:ext cx="611051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Мебель  у </a:t>
            </a:r>
            <a:r>
              <a:rPr lang="ru-RU" sz="3600" b="1" dirty="0" smtClean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окна </a:t>
            </a:r>
            <a:endParaRPr lang="ru-RU" sz="3600" b="1" dirty="0" smtClean="0">
              <a:solidFill>
                <a:srgbClr val="22222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Аксессуары 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окна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87" y="696685"/>
            <a:ext cx="5123542" cy="57076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5429" y="1872344"/>
            <a:ext cx="5876632" cy="440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014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61257" y="420914"/>
            <a:ext cx="58927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Специальные  устройства на окна</a:t>
            </a:r>
            <a:endParaRPr lang="ru-RU" sz="28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743" y="595083"/>
            <a:ext cx="5646061" cy="56460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57" y="1756229"/>
            <a:ext cx="5979887" cy="4484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26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51" y="2033598"/>
            <a:ext cx="6904127" cy="460275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4888" y="3322654"/>
            <a:ext cx="5577112" cy="34856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32115" y="217716"/>
            <a:ext cx="50509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/>
              <a:t>Не безопасно оставлять малышей под присмотром пожилых или несовершеннолетних людей</a:t>
            </a:r>
            <a:r>
              <a:rPr lang="ru-RU" sz="2400" dirty="0"/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1805" y="246744"/>
            <a:ext cx="4083277" cy="291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6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724</TotalTime>
  <Words>61</Words>
  <Application>Microsoft Office PowerPoint</Application>
  <PresentationFormat>Широкоэкранный</PresentationFormat>
  <Paragraphs>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PTSans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RePack by Diakov</dc:creator>
  <cp:lastModifiedBy>RePack by Diakov</cp:lastModifiedBy>
  <cp:revision>26</cp:revision>
  <dcterms:created xsi:type="dcterms:W3CDTF">2019-09-02T17:49:11Z</dcterms:created>
  <dcterms:modified xsi:type="dcterms:W3CDTF">2019-09-25T11:01:38Z</dcterms:modified>
</cp:coreProperties>
</file>